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Nunito Semi Bold"/>
      <p:regular r:id="rId11"/>
    </p:embeddedFont>
    <p:embeddedFont>
      <p:font typeface="Nunito Semi Bold"/>
      <p:regular r:id="rId12"/>
    </p:embeddedFont>
    <p:embeddedFont>
      <p:font typeface="Nunito Semi Bold"/>
      <p:regular r:id="rId13"/>
    </p:embeddedFont>
    <p:embeddedFont>
      <p:font typeface="Nunito Semi Bold"/>
      <p:regular r:id="rId14"/>
    </p:embeddedFont>
    <p:embeddedFont>
      <p:font typeface="PT Sans"/>
      <p:regular r:id="rId15"/>
    </p:embeddedFont>
    <p:embeddedFont>
      <p:font typeface="PT Sans"/>
      <p:regular r:id="rId16"/>
    </p:embeddedFont>
    <p:embeddedFont>
      <p:font typeface="PT Sans"/>
      <p:regular r:id="rId17"/>
    </p:embeddedFont>
    <p:embeddedFont>
      <p:font typeface="PT Sans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2-1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00453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AI-Powered Food Analysis for Dietary Restrictions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77154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innovative app helps people with dietary restrictions make informed food choices through real-time analysis of food images.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80679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Using advanced AI and computer vision technology, we deliver instant nutritional insights right when users need them most.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584204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team dr. minions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0311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Impact and Benefits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166104"/>
            <a:ext cx="3614618" cy="2935010"/>
          </a:xfrm>
          <a:prstGeom prst="roundRect">
            <a:avLst>
              <a:gd name="adj" fmla="val 12234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99899" y="24282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Safety First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9899" y="2923818"/>
            <a:ext cx="309026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Users with severe allergies can quickly identify potentially dangerous ingredients before consuming food.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166104"/>
            <a:ext cx="3614618" cy="2935010"/>
          </a:xfrm>
          <a:prstGeom prst="roundRect">
            <a:avLst>
              <a:gd name="adj" fmla="val 12234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3833" y="24282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Informed Choices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53833" y="2923818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Instant access to complete nutritional profiles helps maintain dietary requirements with confidence.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340429"/>
            <a:ext cx="7468553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99899" y="5602605"/>
            <a:ext cx="311300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Better Health Outcomes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9899" y="6098143"/>
            <a:ext cx="694420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Consistent dietary compliance leads to improved health markers and enhanced quality of life.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24903"/>
            <a:ext cx="71167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Technology Behind the App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187893"/>
            <a:ext cx="1196816" cy="17402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393513" y="24272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Dataset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393513" y="2922746"/>
            <a:ext cx="113991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 refined a Hugging Face dataset to significantly improve recognition accuracy across diverse food types and presentations.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3928110"/>
            <a:ext cx="1196816" cy="174021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93513" y="41674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YOLOv8 Integration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393513" y="4662964"/>
            <a:ext cx="113991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implementation of YOLOv8 enables efficient detection with minimal processing delay on standard smartphone hardware.</a:t>
            </a:r>
            <a:endParaRPr lang="en-US" sz="18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5668327"/>
            <a:ext cx="1196816" cy="143625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393513" y="59076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Analysis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393513" y="6403181"/>
            <a:ext cx="113991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Users get instant nutritional breakdowns with allergen warnings within seconds of capturing an image.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102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Improvements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07638" y="2093000"/>
            <a:ext cx="2137529" cy="13571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07988" y="2728793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5384482" y="2332315"/>
            <a:ext cx="311253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Personalized Experience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84482" y="2827853"/>
            <a:ext cx="604468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Complete integration with medical records and preferences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04936" y="3464838"/>
            <a:ext cx="8527971" cy="15240"/>
          </a:xfrm>
          <a:prstGeom prst="roundRect">
            <a:avLst>
              <a:gd name="adj" fmla="val 2356110"/>
            </a:avLst>
          </a:prstGeom>
          <a:solidFill>
            <a:srgbClr val="F2B42D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14" y="3509962"/>
            <a:ext cx="4275058" cy="13571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07988" y="3978116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6453187" y="37492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Portion Analysis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53187" y="4244816"/>
            <a:ext cx="468677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Advanced algorithms to analyze food quantity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6273641" y="4881801"/>
            <a:ext cx="7459266" cy="15240"/>
          </a:xfrm>
          <a:prstGeom prst="roundRect">
            <a:avLst>
              <a:gd name="adj" fmla="val 2356110"/>
            </a:avLst>
          </a:prstGeom>
          <a:solidFill>
            <a:srgbClr val="D7425E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109" y="4926925"/>
            <a:ext cx="6412587" cy="135719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08107" y="5395079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7522012" y="51662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Mass Estimation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22012" y="5661779"/>
            <a:ext cx="460140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Surface area calculations using density ratios</a:t>
            </a: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837724" y="655331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next updates will transform simple food identification into comprehensive nutritional analysis with personalized health insights.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2025-03-16T06:39:22Z</dcterms:created>
  <dcterms:modified xsi:type="dcterms:W3CDTF">2025-03-16T06:39:22Z</dcterms:modified>
</cp:coreProperties>
</file>